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276" r:id="rId3"/>
    <p:sldId id="277" r:id="rId4"/>
    <p:sldId id="278" r:id="rId5"/>
    <p:sldId id="258" r:id="rId6"/>
    <p:sldId id="279" r:id="rId7"/>
    <p:sldId id="259" r:id="rId8"/>
    <p:sldId id="300" r:id="rId9"/>
    <p:sldId id="301" r:id="rId10"/>
    <p:sldId id="280" r:id="rId11"/>
    <p:sldId id="290" r:id="rId12"/>
    <p:sldId id="293" r:id="rId13"/>
    <p:sldId id="292" r:id="rId14"/>
    <p:sldId id="291" r:id="rId15"/>
    <p:sldId id="261" r:id="rId16"/>
    <p:sldId id="302" r:id="rId17"/>
    <p:sldId id="265" r:id="rId18"/>
    <p:sldId id="303" r:id="rId19"/>
    <p:sldId id="266" r:id="rId20"/>
    <p:sldId id="304" r:id="rId21"/>
    <p:sldId id="281" r:id="rId22"/>
    <p:sldId id="269" r:id="rId23"/>
    <p:sldId id="305" r:id="rId24"/>
    <p:sldId id="272" r:id="rId25"/>
    <p:sldId id="306" r:id="rId26"/>
    <p:sldId id="271" r:id="rId27"/>
    <p:sldId id="307" r:id="rId28"/>
    <p:sldId id="268" r:id="rId29"/>
    <p:sldId id="308" r:id="rId30"/>
    <p:sldId id="273" r:id="rId31"/>
    <p:sldId id="309" r:id="rId32"/>
    <p:sldId id="270" r:id="rId33"/>
    <p:sldId id="310" r:id="rId34"/>
    <p:sldId id="282" r:id="rId35"/>
    <p:sldId id="262" r:id="rId36"/>
    <p:sldId id="311" r:id="rId37"/>
    <p:sldId id="285" r:id="rId38"/>
    <p:sldId id="284" r:id="rId39"/>
    <p:sldId id="274" r:id="rId40"/>
    <p:sldId id="299" r:id="rId41"/>
    <p:sldId id="286" r:id="rId42"/>
    <p:sldId id="312" r:id="rId43"/>
    <p:sldId id="287" r:id="rId44"/>
    <p:sldId id="275" r:id="rId45"/>
    <p:sldId id="288" r:id="rId46"/>
    <p:sldId id="289" r:id="rId47"/>
    <p:sldId id="283" r:id="rId48"/>
    <p:sldId id="294" r:id="rId49"/>
    <p:sldId id="295" r:id="rId50"/>
    <p:sldId id="296" r:id="rId51"/>
    <p:sldId id="297" r:id="rId52"/>
    <p:sldId id="298" r:id="rId53"/>
    <p:sldId id="267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6" autoAdjust="0"/>
    <p:restoredTop sz="94660"/>
  </p:normalViewPr>
  <p:slideViewPr>
    <p:cSldViewPr>
      <p:cViewPr varScale="1">
        <p:scale>
          <a:sx n="77" d="100"/>
          <a:sy n="77" d="100"/>
        </p:scale>
        <p:origin x="148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78BC6-10D4-40E5-94AF-CFC650185B3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6381-AD3D-4D33-BDBF-E1BF5343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9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0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8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8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3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56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0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56" y="0"/>
            <a:ext cx="2576057" cy="1143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1636" y="1609642"/>
            <a:ext cx="4572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BI Track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1470" y="2965900"/>
            <a:ext cx="38972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Cairo </a:t>
            </a:r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959" y="4495800"/>
            <a:ext cx="5936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Examination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144" y="6303818"/>
            <a:ext cx="32063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2024-Sep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562761"/>
            <a:ext cx="853150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3-Stored Procedures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08" y="488292"/>
            <a:ext cx="35958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ar-EG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dirty="0" smtClean="0"/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61351"/>
            <a:ext cx="70407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/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dirty="0" smtClean="0"/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ar-E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Dept_Name</a:t>
            </a:r>
            <a:r>
              <a:rPr lang="ar-E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 smtClean="0"/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Dept_Desc</a:t>
            </a:r>
            <a:r>
              <a:rPr lang="ar-EG" dirty="0"/>
              <a:t>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 smtClean="0"/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Dept_Location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/>
              <a:t> 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6200" y="2398544"/>
            <a:ext cx="77396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takes these parameters in order to insert a new Department.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35" y="5867400"/>
            <a:ext cx="700384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will insert new data to the Department table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" y="3221067"/>
            <a:ext cx="9010092" cy="2168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" y="5334000"/>
            <a:ext cx="9010092" cy="77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1908" y="540319"/>
            <a:ext cx="39292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Department 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018" y="1510198"/>
            <a:ext cx="28761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Dept_Loc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-20782" y="2387329"/>
            <a:ext cx="737253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: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takes these parameters in order to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these columns.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08" y="5715000"/>
            <a:ext cx="56460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will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the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table.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59842"/>
            <a:ext cx="8991600" cy="28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08" y="609600"/>
            <a:ext cx="37497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Delete Department</a:t>
            </a:r>
            <a:r>
              <a:rPr lang="en-US" dirty="0" smtClean="0"/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73" y="1447800"/>
            <a:ext cx="14029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dirty="0" smtClean="0"/>
              <a:t>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491769"/>
            <a:ext cx="46570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Deparment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ID and delete it .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73" y="5791200"/>
            <a:ext cx="77652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Deletes a department based on the department ID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" y="3387360"/>
            <a:ext cx="9010092" cy="27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8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08" y="498231"/>
            <a:ext cx="3672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 Department</a:t>
            </a:r>
            <a:r>
              <a:rPr lang="en-US" dirty="0" smtClean="0"/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9236" y="1291215"/>
            <a:ext cx="14029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dirty="0" smtClean="0"/>
              <a:t>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307824"/>
            <a:ext cx="512274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takes </a:t>
            </a:r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Deparment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ID and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.</a:t>
            </a:r>
          </a:p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8473" y="5791200"/>
            <a:ext cx="87943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Retrieves a department's details based on the department ID.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" y="3200400"/>
            <a:ext cx="901932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685800"/>
            <a:ext cx="36086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Generating Exams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055" y="1578555"/>
            <a:ext cx="484780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True/False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Multiple Choice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Course-Name.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982" y="3436203"/>
            <a:ext cx="765946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 exam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 entering an exam record in the exam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selecting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random questions by using these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inputs.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362" y="5187015"/>
            <a:ext cx="894187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: </a:t>
            </a:r>
            <a:endParaRPr lang="ar-EG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exam ID and inserts it with its duration in the Exam table 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questions and choices of the generated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5546"/>
            <a:ext cx="46987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Exams Code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1999"/>
            <a:ext cx="8839200" cy="60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685800"/>
            <a:ext cx="35830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Answering Exams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36" y="2085699"/>
            <a:ext cx="61603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ID – Student ID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 ID</a:t>
            </a:r>
            <a:r>
              <a:rPr lang="ar-E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171985"/>
            <a:ext cx="61516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: </a:t>
            </a:r>
            <a:endParaRPr lang="ar-EG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Entering an answer record in the Answers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625200"/>
            <a:ext cx="64235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: 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Student's answers will be recorded in the database.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3" y="762000"/>
            <a:ext cx="46730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Answering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Exams Code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8991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487403"/>
            <a:ext cx="35317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Correcting</a:t>
            </a:r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Exams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36" y="1887302"/>
            <a:ext cx="31069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ID – Student ID.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973588"/>
            <a:ext cx="782137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Gets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each Question ID with its grade, model answer</a:t>
            </a:r>
            <a:b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the student’s answer then compares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Calculates the total points earned by the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Updates the student's grade percentage in the relevant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course.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05400"/>
            <a:ext cx="747832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Inserts the student grade on each answer and mark</a:t>
            </a:r>
            <a:b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exam as corrected.</a:t>
            </a:r>
          </a:p>
        </p:txBody>
      </p:sp>
    </p:spTree>
    <p:extLst>
      <p:ext uri="{BB962C8B-B14F-4D97-AF65-F5344CB8AC3E}">
        <p14:creationId xmlns:p14="http://schemas.microsoft.com/office/powerpoint/2010/main" val="25729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590800"/>
            <a:ext cx="5653407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Khamis</a:t>
            </a:r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Omar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Emad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Eldeen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Nader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Elsayed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 Ashraf</a:t>
            </a:r>
          </a:p>
          <a:p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Farahat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76400" y="533400"/>
            <a:ext cx="594233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21705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46217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Correcting</a:t>
            </a:r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Exams Code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990600"/>
            <a:ext cx="89651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1491" y="2562761"/>
            <a:ext cx="68836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4-SSRS Reports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39756" y="5684128"/>
            <a:ext cx="58715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students information 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Department No parameter.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8991600" cy="469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2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90600"/>
            <a:ext cx="899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3252" y="5715000"/>
            <a:ext cx="615104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student ID and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grades of the student in all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%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915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2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0" y="1066800"/>
            <a:ext cx="897962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413514"/>
            <a:ext cx="5857693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instructor ID and returns 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courses that he teaches 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student per course.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43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33181"/>
            <a:ext cx="8991600" cy="55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113" y="6334780"/>
            <a:ext cx="5758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ID and returns its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topics.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2" y="1143000"/>
            <a:ext cx="8960687" cy="51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" y="1066800"/>
            <a:ext cx="899604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8945" y="533400"/>
            <a:ext cx="30572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310025" y="2032835"/>
            <a:ext cx="6058069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1-ERD</a:t>
            </a:r>
            <a:b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2-Database Diagram</a:t>
            </a:r>
          </a:p>
          <a:p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3-Stored Procedures</a:t>
            </a:r>
          </a:p>
          <a:p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4-SSRS Reports</a:t>
            </a:r>
          </a:p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5-Dashboards screenshots</a:t>
            </a:r>
          </a:p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6-Website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1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943600"/>
            <a:ext cx="93319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number and returns the Questions in it and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choices.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71693"/>
            <a:ext cx="8991600" cy="50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4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857725"/>
            <a:ext cx="888095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student ID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Questions in this exam with the student answers.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1"/>
            <a:ext cx="8965096" cy="48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" y="1143000"/>
            <a:ext cx="900136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1011" y="2576285"/>
            <a:ext cx="926407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5-Dashboards </a:t>
            </a:r>
            <a:r>
              <a:rPr lang="en-US" sz="6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68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27275" y="144959"/>
            <a:ext cx="5731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Modeling (Star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Scheme)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" y="914400"/>
            <a:ext cx="8965096" cy="5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00392" y="144959"/>
            <a:ext cx="53848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46025" y="144959"/>
            <a:ext cx="44935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1"/>
            <a:ext cx="8991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1986" y="144959"/>
            <a:ext cx="4961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Instructor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1"/>
            <a:ext cx="89916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04023" y="144959"/>
            <a:ext cx="57775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Drill-through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10852"/>
            <a:ext cx="8991600" cy="55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2461874"/>
            <a:ext cx="36728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1-ERD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244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04023" y="144959"/>
            <a:ext cx="57775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Drill-through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1"/>
            <a:ext cx="8991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09346" y="144959"/>
            <a:ext cx="43669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" y="1066800"/>
            <a:ext cx="8839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5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033" y="144959"/>
            <a:ext cx="73575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Dashboard With Tooltip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77148" y="144959"/>
            <a:ext cx="54312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1"/>
            <a:ext cx="8991600" cy="5562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893"/>
            <a:ext cx="9144000" cy="5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1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1990" y="144959"/>
            <a:ext cx="4961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Facebook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1186" y="144959"/>
            <a:ext cx="496321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Company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1"/>
            <a:ext cx="89916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2793" y="144959"/>
            <a:ext cx="49600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Freelance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2971800"/>
            <a:ext cx="43184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6-Website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92417" y="144959"/>
            <a:ext cx="28007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84036"/>
            <a:ext cx="8991600" cy="51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85259" y="144959"/>
            <a:ext cx="36150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Instructor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89916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15410" y="27709"/>
            <a:ext cx="1313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9295" y="144959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899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23678" y="144959"/>
            <a:ext cx="27382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18150"/>
            <a:ext cx="8991600" cy="58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7415" y="144959"/>
            <a:ext cx="47307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Result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" y="1219200"/>
            <a:ext cx="8991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7915" y="2743200"/>
            <a:ext cx="43909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717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562761"/>
            <a:ext cx="86437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2-Database Diagram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293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9354" y="27709"/>
            <a:ext cx="43652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71537"/>
            <a:ext cx="89916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573" y="27709"/>
            <a:ext cx="88408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Generating Data Using 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(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Faker Library)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74040"/>
            <a:ext cx="8534400" cy="5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518" y="27709"/>
            <a:ext cx="86869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Generated Data Using Python (Faker Library)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3" y="762000"/>
            <a:ext cx="884088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atch">
    <a:dk1>
      <a:sysClr val="windowText" lastClr="000000"/>
    </a:dk1>
    <a:lt1>
      <a:sysClr val="window" lastClr="FFFFFF"/>
    </a:lt1>
    <a:dk2>
      <a:srgbClr val="1D3641"/>
    </a:dk2>
    <a:lt2>
      <a:srgbClr val="DFE6D0"/>
    </a:lt2>
    <a:accent1>
      <a:srgbClr val="759AA5"/>
    </a:accent1>
    <a:accent2>
      <a:srgbClr val="CFC60D"/>
    </a:accent2>
    <a:accent3>
      <a:srgbClr val="99987F"/>
    </a:accent3>
    <a:accent4>
      <a:srgbClr val="90AC97"/>
    </a:accent4>
    <a:accent5>
      <a:srgbClr val="FFAD1C"/>
    </a:accent5>
    <a:accent6>
      <a:srgbClr val="B9AB6F"/>
    </a:accent6>
    <a:hlink>
      <a:srgbClr val="66AACD"/>
    </a:hlink>
    <a:folHlink>
      <a:srgbClr val="809DB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Words>540</Words>
  <Application>Microsoft Office PowerPoint</Application>
  <PresentationFormat>On-screen Show (4:3)</PresentationFormat>
  <Paragraphs>131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Century Gothic</vt:lpstr>
      <vt:lpstr>Tahoma</vt:lpstr>
      <vt:lpstr>Times New Roman</vt:lpstr>
      <vt:lpstr>Verdana</vt:lpstr>
      <vt:lpstr>Wingdings 2</vt:lpstr>
      <vt:lpstr>Verve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laptopacademy</dc:creator>
  <cp:lastModifiedBy>AHMED AHMED KHAMES</cp:lastModifiedBy>
  <cp:revision>46</cp:revision>
  <dcterms:created xsi:type="dcterms:W3CDTF">2021-01-09T12:54:04Z</dcterms:created>
  <dcterms:modified xsi:type="dcterms:W3CDTF">2024-09-19T16:58:37Z</dcterms:modified>
</cp:coreProperties>
</file>